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4" r:id="rId19"/>
    <p:sldId id="273" r:id="rId20"/>
    <p:sldId id="276" r:id="rId21"/>
    <p:sldId id="277" r:id="rId22"/>
    <p:sldId id="278" r:id="rId23"/>
    <p:sldId id="281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298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94660"/>
  </p:normalViewPr>
  <p:slideViewPr>
    <p:cSldViewPr snapToGrid="0">
      <p:cViewPr varScale="1">
        <p:scale>
          <a:sx n="65" d="100"/>
          <a:sy n="65" d="100"/>
        </p:scale>
        <p:origin x="8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0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77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6032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72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95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86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0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6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61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8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8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9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1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BE49F-E358-47B8-9A5F-660E4CDCF05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1B3A81-A654-4597-B95E-929595512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1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10" y="2264186"/>
            <a:ext cx="6135329" cy="44463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09566" y="1633869"/>
            <a:ext cx="6651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TRANS-MERCH APPAREL (PVT) LTD</a:t>
            </a:r>
            <a:endParaRPr 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5671" y="178959"/>
            <a:ext cx="853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EVALUATING SYSTEM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71703" y="5840361"/>
            <a:ext cx="262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A.M.M.M.ABEYSINGHE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142033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63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5" t="26660" r="32466" b="26446"/>
          <a:stretch/>
        </p:blipFill>
        <p:spPr bwMode="auto">
          <a:xfrm>
            <a:off x="2633661" y="1178560"/>
            <a:ext cx="5724527" cy="45935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14438" y="400050"/>
            <a:ext cx="368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User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23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3" t="18468" r="19901" b="18111"/>
          <a:stretch/>
        </p:blipFill>
        <p:spPr bwMode="auto">
          <a:xfrm>
            <a:off x="2100897" y="1249679"/>
            <a:ext cx="7657466" cy="53511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7238" y="257175"/>
            <a:ext cx="492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Details Menu</a:t>
            </a:r>
            <a:endParaRPr lang="en-US" sz="32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8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5" t="5042" r="19994" b="4824"/>
          <a:stretch/>
        </p:blipFill>
        <p:spPr bwMode="auto">
          <a:xfrm>
            <a:off x="1523999" y="955674"/>
            <a:ext cx="7477125" cy="57451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2889" y="243442"/>
            <a:ext cx="5057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Personal Details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5" t="27292" r="34328" b="27627"/>
          <a:stretch/>
        </p:blipFill>
        <p:spPr bwMode="auto">
          <a:xfrm>
            <a:off x="3284538" y="1419543"/>
            <a:ext cx="4859338" cy="4109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4365" y="644010"/>
            <a:ext cx="4459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Employee Details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03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4" t="27587" r="34494" b="27640"/>
          <a:stretch/>
        </p:blipFill>
        <p:spPr bwMode="auto">
          <a:xfrm>
            <a:off x="3241674" y="1243012"/>
            <a:ext cx="4545013" cy="4071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6696" y="529709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Employee Details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3" t="17794" r="20312" b="18465"/>
          <a:stretch/>
        </p:blipFill>
        <p:spPr bwMode="auto">
          <a:xfrm>
            <a:off x="1122997" y="912494"/>
            <a:ext cx="8192453" cy="54454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5463" y="258247"/>
            <a:ext cx="3276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Details Menu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4" t="7415" r="6993" b="7179"/>
          <a:stretch/>
        </p:blipFill>
        <p:spPr bwMode="auto">
          <a:xfrm>
            <a:off x="1109027" y="957321"/>
            <a:ext cx="8034974" cy="5172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1163" y="215384"/>
            <a:ext cx="3004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Attendance</a:t>
            </a:r>
            <a:endParaRPr lang="en-US" sz="32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" t="7118" r="6659" b="6595"/>
          <a:stretch/>
        </p:blipFill>
        <p:spPr bwMode="auto">
          <a:xfrm>
            <a:off x="1474153" y="1176337"/>
            <a:ext cx="7469822" cy="5153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1163" y="215384"/>
            <a:ext cx="7505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Employees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" t="6819" r="6826" b="6891"/>
          <a:stretch/>
        </p:blipFill>
        <p:spPr bwMode="auto">
          <a:xfrm>
            <a:off x="919161" y="1221740"/>
            <a:ext cx="8367714" cy="5064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1163" y="215384"/>
            <a:ext cx="75341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</a:t>
            </a:r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– Other Employees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2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3" t="7711" r="13133" b="7464"/>
          <a:stretch/>
        </p:blipFill>
        <p:spPr bwMode="auto">
          <a:xfrm>
            <a:off x="1747202" y="1341120"/>
            <a:ext cx="6710998" cy="4573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6663" y="443984"/>
            <a:ext cx="74057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 – Machine Operator and Helper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1" y="714375"/>
            <a:ext cx="3971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sz="40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0126" y="1800226"/>
            <a:ext cx="60864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 Designing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Designing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Designing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51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" t="7413" r="6958" b="7182"/>
          <a:stretch/>
        </p:blipFill>
        <p:spPr bwMode="auto">
          <a:xfrm>
            <a:off x="893761" y="1296034"/>
            <a:ext cx="8393113" cy="4990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9513" y="443984"/>
            <a:ext cx="7591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Defect Rate – Machine Operator and Helper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5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1" t="8031" r="12604" b="8136"/>
          <a:stretch/>
        </p:blipFill>
        <p:spPr bwMode="auto">
          <a:xfrm>
            <a:off x="886459" y="1088390"/>
            <a:ext cx="7857491" cy="5283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0318" y="386834"/>
            <a:ext cx="4883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rading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Operators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77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0" t="8351" r="12604" b="8458"/>
          <a:stretch/>
        </p:blipFill>
        <p:spPr bwMode="auto">
          <a:xfrm>
            <a:off x="881696" y="1278572"/>
            <a:ext cx="8548054" cy="5050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6535" y="401122"/>
            <a:ext cx="5338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Upgrading Machine Operators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6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19112" r="20819" b="18531"/>
          <a:stretch/>
        </p:blipFill>
        <p:spPr bwMode="auto">
          <a:xfrm>
            <a:off x="1429702" y="1187132"/>
            <a:ext cx="8285798" cy="53994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6535" y="401122"/>
            <a:ext cx="1484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t="8414" r="12909" b="7943"/>
          <a:stretch/>
        </p:blipFill>
        <p:spPr bwMode="auto">
          <a:xfrm>
            <a:off x="657225" y="1000126"/>
            <a:ext cx="8058149" cy="52863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6535" y="401122"/>
            <a:ext cx="3700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Performance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2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8" t="4357" r="13891" b="4463"/>
          <a:stretch/>
        </p:blipFill>
        <p:spPr bwMode="auto">
          <a:xfrm>
            <a:off x="1368106" y="1377949"/>
            <a:ext cx="7390132" cy="48514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6535" y="401122"/>
            <a:ext cx="2762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Employee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0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5962" y="2686050"/>
            <a:ext cx="7972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DESIGNING</a:t>
            </a:r>
            <a:endParaRPr lang="en-US" sz="4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0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" t="1392" r="24620" b="24556"/>
          <a:stretch/>
        </p:blipFill>
        <p:spPr bwMode="auto">
          <a:xfrm>
            <a:off x="2088832" y="1639570"/>
            <a:ext cx="6726556" cy="37039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8010" y="586859"/>
            <a:ext cx="1996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Table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" r="16478" b="36536"/>
          <a:stretch/>
        </p:blipFill>
        <p:spPr bwMode="auto">
          <a:xfrm>
            <a:off x="1305877" y="711199"/>
            <a:ext cx="7080886" cy="2303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9" r="7131" b="37978"/>
          <a:stretch/>
        </p:blipFill>
        <p:spPr bwMode="auto">
          <a:xfrm>
            <a:off x="1305877" y="3958589"/>
            <a:ext cx="7080886" cy="2370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6535" y="401122"/>
            <a:ext cx="3195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Table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534" y="3324740"/>
            <a:ext cx="32549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Designation Table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1221" r="15952" b="1359"/>
          <a:stretch/>
        </p:blipFill>
        <p:spPr bwMode="auto">
          <a:xfrm>
            <a:off x="2777172" y="367983"/>
            <a:ext cx="4923155" cy="6236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6535" y="401122"/>
            <a:ext cx="21695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5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075" y="485775"/>
            <a:ext cx="3929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47750" y="1245111"/>
            <a:ext cx="7653338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Name : Trans-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Merch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Apparel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Pvt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Ltd 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in Toronto, Canada in 2006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Sri Lankan branch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47874" y="3158609"/>
            <a:ext cx="79390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Located in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Mahara,Kadawatha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in 2015.07.02.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 owner - Mr.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Welayudan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Ilangeshwaran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Number of workers - 126 under 3 managerial levels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49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9" b="28661"/>
          <a:stretch/>
        </p:blipFill>
        <p:spPr bwMode="auto">
          <a:xfrm>
            <a:off x="2953702" y="491808"/>
            <a:ext cx="5618798" cy="2651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7" b="29279"/>
          <a:stretch/>
        </p:blipFill>
        <p:spPr bwMode="auto">
          <a:xfrm>
            <a:off x="2953702" y="3901123"/>
            <a:ext cx="6038216" cy="2642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583223" y="260975"/>
            <a:ext cx="28943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 Table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223" y="3263602"/>
            <a:ext cx="3157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Attendance Table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" t="-533" r="19104" b="20554"/>
          <a:stretch/>
        </p:blipFill>
        <p:spPr bwMode="auto">
          <a:xfrm>
            <a:off x="1782445" y="1418907"/>
            <a:ext cx="7447281" cy="4396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6535" y="401122"/>
            <a:ext cx="6052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Operator Efficiency Table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23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" t="6613" r="19183" b="37190"/>
          <a:stretch/>
        </p:blipFill>
        <p:spPr bwMode="auto">
          <a:xfrm>
            <a:off x="2111056" y="957581"/>
            <a:ext cx="7232969" cy="4000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6535" y="401122"/>
            <a:ext cx="5750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Employee Efficiency Table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17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t="6731" r="980" b="17691"/>
          <a:stretch/>
        </p:blipFill>
        <p:spPr bwMode="auto">
          <a:xfrm>
            <a:off x="2513329" y="1289048"/>
            <a:ext cx="6944996" cy="3754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6535" y="401122"/>
            <a:ext cx="6334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Operator Defect Rate Table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5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12043" r="16796" b="25767"/>
          <a:stretch/>
        </p:blipFill>
        <p:spPr bwMode="auto">
          <a:xfrm>
            <a:off x="2461259" y="1379856"/>
            <a:ext cx="5596891" cy="2420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6535" y="401122"/>
            <a:ext cx="3394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Table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2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5962" y="2686050"/>
            <a:ext cx="7972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DESIGNING</a:t>
            </a:r>
            <a:endParaRPr lang="en-US" sz="4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45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9" t="30510" r="19921" b="11180"/>
          <a:stretch/>
        </p:blipFill>
        <p:spPr bwMode="auto">
          <a:xfrm>
            <a:off x="2569526" y="946151"/>
            <a:ext cx="7174549" cy="59118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6535" y="401122"/>
            <a:ext cx="4778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Personal Details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9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0" t="23803" r="20674" b="15532"/>
          <a:stretch/>
        </p:blipFill>
        <p:spPr bwMode="auto">
          <a:xfrm>
            <a:off x="2671444" y="1307147"/>
            <a:ext cx="5915344" cy="507936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6535" y="401122"/>
            <a:ext cx="3424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Attendance Details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06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6" t="29952" r="21048" b="13423"/>
          <a:stretch/>
        </p:blipFill>
        <p:spPr bwMode="auto">
          <a:xfrm>
            <a:off x="810894" y="1197928"/>
            <a:ext cx="5304156" cy="508857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0" t="22241" r="28661" b="12829"/>
          <a:stretch/>
        </p:blipFill>
        <p:spPr bwMode="auto">
          <a:xfrm>
            <a:off x="6524624" y="1197928"/>
            <a:ext cx="4519614" cy="50885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6535" y="401122"/>
            <a:ext cx="4641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Efficiency Details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0" t="24024" r="23994" b="30895"/>
          <a:stretch/>
        </p:blipFill>
        <p:spPr bwMode="auto">
          <a:xfrm>
            <a:off x="1088707" y="1487806"/>
            <a:ext cx="5069206" cy="458438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0" t="25515" r="30494" b="14889"/>
          <a:stretch/>
        </p:blipFill>
        <p:spPr bwMode="auto">
          <a:xfrm>
            <a:off x="6430645" y="1487806"/>
            <a:ext cx="3670618" cy="458438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6535" y="401122"/>
            <a:ext cx="3643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Defect Rate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06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8950" y="2657475"/>
            <a:ext cx="4986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 DESIGNING</a:t>
            </a:r>
            <a:endParaRPr lang="en-US" sz="4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82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8" t="28769" r="23660" b="18755"/>
          <a:stretch/>
        </p:blipFill>
        <p:spPr bwMode="auto">
          <a:xfrm>
            <a:off x="2649220" y="1738630"/>
            <a:ext cx="5337493" cy="467645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6535" y="401122"/>
            <a:ext cx="5139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Attendance Summary Report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2" t="25226" r="25150" b="26134"/>
          <a:stretch/>
        </p:blipFill>
        <p:spPr bwMode="auto">
          <a:xfrm>
            <a:off x="2996565" y="1005521"/>
            <a:ext cx="6147435" cy="542385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6535" y="401122"/>
            <a:ext cx="4878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 Summary Report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7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5" t="34112" r="25827" b="18161"/>
          <a:stretch/>
        </p:blipFill>
        <p:spPr bwMode="auto">
          <a:xfrm>
            <a:off x="2886393" y="982028"/>
            <a:ext cx="5500370" cy="524732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6535" y="401122"/>
            <a:ext cx="5458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Damage Rate Summary Report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8" t="28157" r="21613" b="12522"/>
          <a:stretch/>
        </p:blipFill>
        <p:spPr bwMode="auto">
          <a:xfrm>
            <a:off x="3598862" y="1273809"/>
            <a:ext cx="4816475" cy="499840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6535" y="401122"/>
            <a:ext cx="99116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Performance Summary Report (Department wise)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4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5" t="21654" r="23827" b="10450"/>
          <a:stretch/>
        </p:blipFill>
        <p:spPr bwMode="auto">
          <a:xfrm>
            <a:off x="4252595" y="862787"/>
            <a:ext cx="4144010" cy="52451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6535" y="401122"/>
            <a:ext cx="6740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Performance Report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54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4663" y="2071687"/>
            <a:ext cx="4914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accent2">
                    <a:lumMod val="50000"/>
                  </a:schemeClr>
                </a:solidFill>
              </a:rPr>
              <a:t>Q &amp; A</a:t>
            </a:r>
            <a:endParaRPr lang="en-US" sz="13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6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6088" y="2814637"/>
            <a:ext cx="6100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THANK YOU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50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28587" r="34814" b="28694"/>
          <a:stretch/>
        </p:blipFill>
        <p:spPr bwMode="auto">
          <a:xfrm>
            <a:off x="2943224" y="1504950"/>
            <a:ext cx="5743575" cy="40528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00138" y="457200"/>
            <a:ext cx="368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7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18097" r="20160" b="18680"/>
          <a:stretch/>
        </p:blipFill>
        <p:spPr bwMode="auto">
          <a:xfrm>
            <a:off x="2002472" y="1041974"/>
            <a:ext cx="7827328" cy="531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0138" y="457200"/>
            <a:ext cx="3686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Menu</a:t>
            </a:r>
            <a:endParaRPr lang="en-US" sz="32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68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6" t="18390" r="20327" b="18459"/>
          <a:stretch/>
        </p:blipFill>
        <p:spPr bwMode="auto">
          <a:xfrm>
            <a:off x="1458913" y="1222056"/>
            <a:ext cx="7540625" cy="5007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0138" y="457200"/>
            <a:ext cx="394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Menu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6" t="26338" r="31023" b="26017"/>
          <a:stretch/>
        </p:blipFill>
        <p:spPr bwMode="auto">
          <a:xfrm>
            <a:off x="2326322" y="1540191"/>
            <a:ext cx="6189028" cy="4932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0138" y="457200"/>
            <a:ext cx="455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Registration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5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7" t="27623" r="33911" b="27409"/>
          <a:stretch/>
        </p:blipFill>
        <p:spPr bwMode="auto">
          <a:xfrm>
            <a:off x="2624136" y="1311591"/>
            <a:ext cx="6234113" cy="51320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12005" y="357187"/>
            <a:ext cx="492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Password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215</TotalTime>
  <Words>190</Words>
  <Application>Microsoft Office PowerPoint</Application>
  <PresentationFormat>Widescreen</PresentationFormat>
  <Paragraphs>63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dcb</dc:creator>
  <cp:lastModifiedBy>dcb</cp:lastModifiedBy>
  <cp:revision>14</cp:revision>
  <dcterms:created xsi:type="dcterms:W3CDTF">2017-08-20T22:47:58Z</dcterms:created>
  <dcterms:modified xsi:type="dcterms:W3CDTF">2017-08-21T02:23:07Z</dcterms:modified>
</cp:coreProperties>
</file>